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hHL-BhBW4I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pHTwO26HFc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QhIU7kGIf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D244-E0D0-437C-89FF-C58B7BED13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Automation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58E5E-E74E-4073-847F-448289D39F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Stine </a:t>
            </a:r>
            <a:r>
              <a:rPr lang="en-US" dirty="0" err="1"/>
              <a:t>Purificaiton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0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8933-FA65-4A17-8BE8-41ABA9FA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automation framework?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436C-BE03-4E7E-97A0-79101F19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89760"/>
            <a:ext cx="10058400" cy="41452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Automation Framework is an</a:t>
            </a:r>
          </a:p>
          <a:p>
            <a:pPr lvl="1"/>
            <a:r>
              <a:rPr lang="en-US" dirty="0"/>
              <a:t>Execution environment for automated tests</a:t>
            </a:r>
          </a:p>
          <a:p>
            <a:pPr lvl="1"/>
            <a:r>
              <a:rPr lang="en-US" dirty="0"/>
              <a:t>Defined by a set of assumptions, concepts, and practices,</a:t>
            </a:r>
          </a:p>
          <a:p>
            <a:pPr lvl="1"/>
            <a:r>
              <a:rPr lang="en-US" dirty="0"/>
              <a:t>Responsible for defining the format to express expectations, executing tests, and reporting results</a:t>
            </a:r>
          </a:p>
          <a:p>
            <a:r>
              <a:rPr lang="en-US" dirty="0"/>
              <a:t>Automation Framework is </a:t>
            </a:r>
          </a:p>
          <a:p>
            <a:pPr lvl="1"/>
            <a:r>
              <a:rPr lang="en-US" dirty="0"/>
              <a:t>Application and platform independent,</a:t>
            </a:r>
          </a:p>
          <a:p>
            <a:pPr lvl="1"/>
            <a:r>
              <a:rPr lang="en-US" dirty="0"/>
              <a:t>Easy to expand and maintain</a:t>
            </a:r>
          </a:p>
          <a:p>
            <a:r>
              <a:rPr lang="en-US" dirty="0"/>
              <a:t>Benefits include</a:t>
            </a:r>
          </a:p>
          <a:p>
            <a:pPr lvl="1"/>
            <a:r>
              <a:rPr lang="en-US" dirty="0"/>
              <a:t>Organization of test suites,</a:t>
            </a:r>
          </a:p>
          <a:p>
            <a:pPr lvl="1"/>
            <a:r>
              <a:rPr lang="en-US" dirty="0"/>
              <a:t>Improved efficiency of testing, </a:t>
            </a:r>
          </a:p>
          <a:p>
            <a:pPr lvl="1"/>
            <a:r>
              <a:rPr lang="en-US" dirty="0"/>
              <a:t>Increase reusability,</a:t>
            </a:r>
          </a:p>
          <a:p>
            <a:pPr lvl="1"/>
            <a:r>
              <a:rPr lang="en-US" dirty="0"/>
              <a:t>Decrease duplication.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9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Types of Test Automation Frameworks">
            <a:hlinkClick r:id="" action="ppaction://media"/>
            <a:extLst>
              <a:ext uri="{FF2B5EF4-FFF2-40B4-BE49-F238E27FC236}">
                <a16:creationId xmlns:a16="http://schemas.microsoft.com/office/drawing/2014/main" id="{B81B1EAE-C4AA-4329-AB5E-14C81B4ADFA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1892" y="277008"/>
            <a:ext cx="11208215" cy="630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9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What is Framework,Junit,TestNg,ANT,MAVEN,Jenkins">
            <a:hlinkClick r:id="" action="ppaction://media"/>
            <a:extLst>
              <a:ext uri="{FF2B5EF4-FFF2-40B4-BE49-F238E27FC236}">
                <a16:creationId xmlns:a16="http://schemas.microsoft.com/office/drawing/2014/main" id="{DDFB0EA5-868A-4365-A2A5-EDE00DC588F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5299" y="252549"/>
            <a:ext cx="11302932" cy="635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Test Automation Framework Interview Questions">
            <a:hlinkClick r:id="" action="ppaction://media"/>
            <a:extLst>
              <a:ext uri="{FF2B5EF4-FFF2-40B4-BE49-F238E27FC236}">
                <a16:creationId xmlns:a16="http://schemas.microsoft.com/office/drawing/2014/main" id="{B16DBC29-19FF-4D4F-B391-324BC817CD4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4856" y="334919"/>
            <a:ext cx="11002288" cy="618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6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</TotalTime>
  <Words>76</Words>
  <Application>Microsoft Office PowerPoint</Application>
  <PresentationFormat>Widescreen</PresentationFormat>
  <Paragraphs>16</Paragraphs>
  <Slides>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Automation Framework</vt:lpstr>
      <vt:lpstr>What is automation framework?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Framework</dc:title>
  <dc:creator>Celestine Purification</dc:creator>
  <cp:lastModifiedBy>Celestine Purification</cp:lastModifiedBy>
  <cp:revision>5</cp:revision>
  <dcterms:created xsi:type="dcterms:W3CDTF">2019-08-24T22:34:49Z</dcterms:created>
  <dcterms:modified xsi:type="dcterms:W3CDTF">2019-08-24T23:14:43Z</dcterms:modified>
</cp:coreProperties>
</file>