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d9e073ab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dd9e073ab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d9e073ab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d9e073ab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d9e073ab_0_1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d9e073ab_0_1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d9e073ab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d9e073ab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dd9e073ab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dd9e073ab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dd9e073a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dd9e073a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dd9e073ab_0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dd9e073ab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dd9e073ab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dd9e073ab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dd9e073ab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dd9e073ab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d9e073ab_0_10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dd9e073ab_0_10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dd9e073ab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dd9e073ab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d9e073ab_0_1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d9e073ab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d9e073ab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d9e073ab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Selenium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525" y="1678575"/>
            <a:ext cx="5250325" cy="32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59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661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900" y="152400"/>
            <a:ext cx="592709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2450"/>
            <a:ext cx="842962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121600"/>
            <a:ext cx="85206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Why Selenium?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is Selenium?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Free (open source) automated testing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Web applications only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browsers and platforms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Similar to HP Quick Test Pro (QTP)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UFT - Unified Functional Testing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121600"/>
            <a:ext cx="85206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has four components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920400"/>
            <a:ext cx="85206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8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Selenium Integrated Development Environment (IDE)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Selenium Remote Control (RC)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WebDriver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Selenium Grid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180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950" y="1762800"/>
            <a:ext cx="4063751" cy="26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121600"/>
            <a:ext cx="85206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Who developed Selenium?</a:t>
            </a:r>
            <a:endParaRPr sz="19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" y="910625"/>
            <a:ext cx="8208000" cy="37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255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600" y="2706147"/>
            <a:ext cx="8131442" cy="213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190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06202"/>
            <a:ext cx="8839199" cy="2358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25" y="152400"/>
            <a:ext cx="664176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650" y="74000"/>
            <a:ext cx="65247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6" y="103400"/>
            <a:ext cx="6793274" cy="28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6588" y="1272750"/>
            <a:ext cx="3479250" cy="5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0825" y="1787800"/>
            <a:ext cx="3630775" cy="302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