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985-5727-424D-9735-D63F9020AA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BDD &amp; Gherkin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182B5-D8D7-4E1D-94F3-3A07B9976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Stine Purification</a:t>
            </a:r>
          </a:p>
        </p:txBody>
      </p:sp>
    </p:spTree>
    <p:extLst>
      <p:ext uri="{BB962C8B-B14F-4D97-AF65-F5344CB8AC3E}">
        <p14:creationId xmlns:p14="http://schemas.microsoft.com/office/powerpoint/2010/main" val="231274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1B67-1C52-48FE-9D2E-917322E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TDD vs. BDD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6104F-A36A-43A0-A963-AEC65EAED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TDD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EF30D0-31F6-4AC9-A9B6-6701CA35D6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Requirements	</a:t>
            </a:r>
          </a:p>
          <a:p>
            <a:r>
              <a:rPr lang="en-US" dirty="0"/>
              <a:t>Unit Test</a:t>
            </a:r>
          </a:p>
          <a:p>
            <a:r>
              <a:rPr lang="en-US" dirty="0"/>
              <a:t>Code</a:t>
            </a:r>
          </a:p>
          <a:p>
            <a:r>
              <a:rPr lang="en-US" dirty="0"/>
              <a:t>Unit tests become the regression tests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52DF5A-BB79-46A8-BA33-A75F4DC0C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BDD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60542F-3C7A-4656-87C1-7822E5702D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Specification of Behavior</a:t>
            </a:r>
          </a:p>
          <a:p>
            <a:r>
              <a:rPr lang="en-US" dirty="0"/>
              <a:t>Code </a:t>
            </a:r>
          </a:p>
          <a:p>
            <a:r>
              <a:rPr lang="en-US" dirty="0"/>
              <a:t>Functional testing become the regression tests</a:t>
            </a:r>
          </a:p>
        </p:txBody>
      </p:sp>
    </p:spTree>
    <p:extLst>
      <p:ext uri="{BB962C8B-B14F-4D97-AF65-F5344CB8AC3E}">
        <p14:creationId xmlns:p14="http://schemas.microsoft.com/office/powerpoint/2010/main" val="306744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94871D-82E5-4F2A-BE30-C9800ED58F34}"/>
              </a:ext>
            </a:extLst>
          </p:cNvPr>
          <p:cNvSpPr txBox="1">
            <a:spLocks/>
          </p:cNvSpPr>
          <p:nvPr/>
        </p:nvSpPr>
        <p:spPr>
          <a:xfrm>
            <a:off x="1217025" y="685072"/>
            <a:ext cx="9601196" cy="795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Why BDD?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95B92-4738-4489-8FCC-A8F64D25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1642763"/>
            <a:ext cx="6827520" cy="38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BCCE-C9F4-42BE-98BE-062D8F43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1747-A41C-4B7C-851E-1ED5A78E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Functional testing is closely tied with the behavior of the application, </a:t>
            </a:r>
          </a:p>
          <a:p>
            <a:r>
              <a:rPr lang="en-US" dirty="0"/>
              <a:t>User Acceptance Testing (UAT) – is all about behavior the site delivers,</a:t>
            </a:r>
          </a:p>
          <a:p>
            <a:r>
              <a:rPr lang="en-US" dirty="0"/>
              <a:t>BDD starts with the functionality or behavior of a feature,</a:t>
            </a:r>
          </a:p>
          <a:p>
            <a:r>
              <a:rPr lang="en-US" dirty="0"/>
              <a:t>Requirements or features are written in the form of Gherkin,</a:t>
            </a:r>
          </a:p>
          <a:p>
            <a:pPr lvl="1"/>
            <a:r>
              <a:rPr lang="en-US" dirty="0"/>
              <a:t>Feature, background, Given, And , When, Then</a:t>
            </a:r>
          </a:p>
          <a:p>
            <a:r>
              <a:rPr lang="en-US" dirty="0"/>
              <a:t>Standardizes development process across all departments</a:t>
            </a:r>
          </a:p>
          <a:p>
            <a:r>
              <a:rPr lang="en-US" dirty="0"/>
              <a:t>Tester should not have to test the code directly, </a:t>
            </a:r>
          </a:p>
          <a:p>
            <a:r>
              <a:rPr lang="en-US" dirty="0"/>
              <a:t>Every bug should be reported in terms of behavior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94871D-82E5-4F2A-BE30-C9800ED58F34}"/>
              </a:ext>
            </a:extLst>
          </p:cNvPr>
          <p:cNvSpPr txBox="1">
            <a:spLocks/>
          </p:cNvSpPr>
          <p:nvPr/>
        </p:nvSpPr>
        <p:spPr>
          <a:xfrm>
            <a:off x="1217025" y="685072"/>
            <a:ext cx="9601196" cy="795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Gherkin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399562-65D0-4F84-9B8A-A2C704DB420A}"/>
              </a:ext>
            </a:extLst>
          </p:cNvPr>
          <p:cNvSpPr txBox="1">
            <a:spLocks/>
          </p:cNvSpPr>
          <p:nvPr/>
        </p:nvSpPr>
        <p:spPr>
          <a:xfrm>
            <a:off x="1121229" y="1642531"/>
            <a:ext cx="9601196" cy="413125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write requirements or stories?</a:t>
            </a:r>
          </a:p>
          <a:p>
            <a:pPr lvl="1"/>
            <a:r>
              <a:rPr lang="en-US" dirty="0"/>
              <a:t>Feature: As a …. I want ….. So that ….</a:t>
            </a:r>
          </a:p>
          <a:p>
            <a:pPr lvl="1"/>
            <a:r>
              <a:rPr lang="en-US" dirty="0"/>
              <a:t>Background:</a:t>
            </a:r>
          </a:p>
          <a:p>
            <a:pPr lvl="1"/>
            <a:r>
              <a:rPr lang="en-US" dirty="0"/>
              <a:t>Scenario: </a:t>
            </a:r>
          </a:p>
          <a:p>
            <a:pPr lvl="2"/>
            <a:r>
              <a:rPr lang="en-US" dirty="0"/>
              <a:t>Given ….</a:t>
            </a:r>
          </a:p>
          <a:p>
            <a:pPr lvl="2"/>
            <a:r>
              <a:rPr lang="en-US" dirty="0"/>
              <a:t>And …..</a:t>
            </a:r>
          </a:p>
          <a:p>
            <a:pPr lvl="2"/>
            <a:r>
              <a:rPr lang="en-US" dirty="0"/>
              <a:t>When …..</a:t>
            </a:r>
          </a:p>
          <a:p>
            <a:pPr lvl="2"/>
            <a:r>
              <a:rPr lang="en-US" dirty="0"/>
              <a:t>Then …..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637A3-ACDF-4EA2-87D7-1E5A7169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96" y="3396194"/>
            <a:ext cx="61626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94871D-82E5-4F2A-BE30-C9800ED58F34}"/>
              </a:ext>
            </a:extLst>
          </p:cNvPr>
          <p:cNvSpPr txBox="1">
            <a:spLocks/>
          </p:cNvSpPr>
          <p:nvPr/>
        </p:nvSpPr>
        <p:spPr>
          <a:xfrm>
            <a:off x="1217025" y="685072"/>
            <a:ext cx="9601196" cy="7518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399562-65D0-4F84-9B8A-A2C704DB420A}"/>
              </a:ext>
            </a:extLst>
          </p:cNvPr>
          <p:cNvSpPr txBox="1">
            <a:spLocks/>
          </p:cNvSpPr>
          <p:nvPr/>
        </p:nvSpPr>
        <p:spPr>
          <a:xfrm>
            <a:off x="1121229" y="1436913"/>
            <a:ext cx="9601196" cy="48768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to write requirements or stories?</a:t>
            </a:r>
          </a:p>
          <a:p>
            <a:pPr lvl="1"/>
            <a:r>
              <a:rPr lang="en-US" sz="1800" dirty="0"/>
              <a:t>Feature: Login</a:t>
            </a:r>
          </a:p>
          <a:p>
            <a:pPr lvl="2"/>
            <a:r>
              <a:rPr lang="en-US" sz="1600" b="1" dirty="0"/>
              <a:t>As a</a:t>
            </a:r>
            <a:r>
              <a:rPr lang="en-US" sz="1600" dirty="0"/>
              <a:t> user </a:t>
            </a:r>
            <a:r>
              <a:rPr lang="en-US" sz="1600" b="1" dirty="0"/>
              <a:t>I want </a:t>
            </a:r>
            <a:r>
              <a:rPr lang="en-US" sz="1600" dirty="0"/>
              <a:t>a login page </a:t>
            </a:r>
            <a:r>
              <a:rPr lang="en-US" sz="1600" b="1" dirty="0"/>
              <a:t>so that </a:t>
            </a:r>
            <a:r>
              <a:rPr lang="en-US" sz="1600" dirty="0"/>
              <a:t>my credentials can be validated before access into my personal account.</a:t>
            </a:r>
          </a:p>
          <a:p>
            <a:pPr lvl="1"/>
            <a:r>
              <a:rPr lang="en-US" sz="1800" dirty="0"/>
              <a:t>Background: </a:t>
            </a:r>
          </a:p>
          <a:p>
            <a:pPr lvl="1"/>
            <a:r>
              <a:rPr lang="en-US" sz="1800" dirty="0"/>
              <a:t>Scenario: Valid user should be able to login to Dashboard</a:t>
            </a:r>
          </a:p>
          <a:p>
            <a:pPr lvl="2"/>
            <a:r>
              <a:rPr lang="en-US" sz="1600" dirty="0"/>
              <a:t>Given a user</a:t>
            </a:r>
          </a:p>
          <a:p>
            <a:pPr lvl="2"/>
            <a:r>
              <a:rPr lang="en-US" sz="1600" dirty="0"/>
              <a:t>And user has valid credentials</a:t>
            </a:r>
          </a:p>
          <a:p>
            <a:pPr lvl="2"/>
            <a:r>
              <a:rPr lang="en-US" sz="1600" dirty="0"/>
              <a:t>When user goes to </a:t>
            </a:r>
            <a:r>
              <a:rPr lang="en-US" sz="1600" dirty="0" err="1"/>
              <a:t>TechFios</a:t>
            </a:r>
            <a:r>
              <a:rPr lang="en-US" sz="1600" dirty="0"/>
              <a:t> site</a:t>
            </a:r>
          </a:p>
          <a:p>
            <a:pPr lvl="2"/>
            <a:r>
              <a:rPr lang="en-US" sz="1600" dirty="0"/>
              <a:t>Then login page should be displayed</a:t>
            </a:r>
          </a:p>
          <a:p>
            <a:pPr lvl="2"/>
            <a:r>
              <a:rPr lang="en-US" sz="1600" dirty="0"/>
              <a:t>When user inputs valid credentials</a:t>
            </a:r>
          </a:p>
          <a:p>
            <a:pPr lvl="2"/>
            <a:r>
              <a:rPr lang="en-US" sz="1600" dirty="0"/>
              <a:t>Then Dashboard page should display</a:t>
            </a:r>
          </a:p>
          <a:p>
            <a:pPr lvl="2"/>
            <a:r>
              <a:rPr lang="en-US" sz="1600" dirty="0"/>
              <a:t>And user credentials should match</a:t>
            </a:r>
          </a:p>
          <a:p>
            <a:pPr lvl="2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22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94871D-82E5-4F2A-BE30-C9800ED58F34}"/>
              </a:ext>
            </a:extLst>
          </p:cNvPr>
          <p:cNvSpPr txBox="1">
            <a:spLocks/>
          </p:cNvSpPr>
          <p:nvPr/>
        </p:nvSpPr>
        <p:spPr>
          <a:xfrm>
            <a:off x="1217025" y="685072"/>
            <a:ext cx="9601196" cy="75184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Activity: Write Gherkin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399562-65D0-4F84-9B8A-A2C704DB420A}"/>
              </a:ext>
            </a:extLst>
          </p:cNvPr>
          <p:cNvSpPr txBox="1">
            <a:spLocks/>
          </p:cNvSpPr>
          <p:nvPr/>
        </p:nvSpPr>
        <p:spPr>
          <a:xfrm>
            <a:off x="1121229" y="1436913"/>
            <a:ext cx="9601196" cy="48768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FD5F7B-0445-44FE-AA69-0D05EC7579EB}"/>
              </a:ext>
            </a:extLst>
          </p:cNvPr>
          <p:cNvSpPr txBox="1">
            <a:spLocks/>
          </p:cNvSpPr>
          <p:nvPr/>
        </p:nvSpPr>
        <p:spPr>
          <a:xfrm>
            <a:off x="1295401" y="1436913"/>
            <a:ext cx="9601196" cy="443895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Team up with a partner forming groups of TWO,</a:t>
            </a:r>
          </a:p>
          <a:p>
            <a:r>
              <a:rPr lang="en-US" dirty="0"/>
              <a:t>Pick a functionality from </a:t>
            </a:r>
            <a:r>
              <a:rPr lang="en-US" dirty="0" err="1"/>
              <a:t>Techfios</a:t>
            </a:r>
            <a:r>
              <a:rPr lang="en-US" dirty="0"/>
              <a:t> Site,</a:t>
            </a:r>
          </a:p>
          <a:p>
            <a:r>
              <a:rPr lang="en-US" dirty="0"/>
              <a:t>Formulate Gherkin feature and scenario,</a:t>
            </a:r>
          </a:p>
          <a:p>
            <a:r>
              <a:rPr lang="en-US" dirty="0"/>
              <a:t>Take 10-15 minutes to convert the test case into Gherkin Feature,</a:t>
            </a:r>
          </a:p>
          <a:p>
            <a:r>
              <a:rPr lang="en-US" dirty="0"/>
              <a:t>Share!</a:t>
            </a:r>
          </a:p>
          <a:p>
            <a:r>
              <a:rPr lang="en-US" dirty="0"/>
              <a:t>Rubric: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D287-A6CD-4D5E-A31E-F8D19317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24" y="3944078"/>
            <a:ext cx="4962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269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BDD &amp; Gherkin</vt:lpstr>
      <vt:lpstr>TDD vs. BDD</vt:lpstr>
      <vt:lpstr>PowerPoint Presentation</vt:lpstr>
      <vt:lpstr>BDD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Celestine Purification</dc:creator>
  <cp:lastModifiedBy>Celestine Purification</cp:lastModifiedBy>
  <cp:revision>9</cp:revision>
  <dcterms:created xsi:type="dcterms:W3CDTF">2019-08-31T05:32:16Z</dcterms:created>
  <dcterms:modified xsi:type="dcterms:W3CDTF">2019-08-31T06:45:07Z</dcterms:modified>
</cp:coreProperties>
</file>