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8" r:id="rId2"/>
    <p:sldId id="259" r:id="rId3"/>
    <p:sldId id="260" r:id="rId4"/>
    <p:sldId id="261" r:id="rId5"/>
    <p:sldId id="262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Nunit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14" y="10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aec1c329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aec1c329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aec1c329d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aec1c329d_1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aec1c329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aec1c329d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aec1c329d_1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aec1c329d_1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aec1c329d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aec1c329d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3850"/>
            <a:ext cx="8839199" cy="294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50" y="1110475"/>
            <a:ext cx="7926297" cy="292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101" y="576787"/>
            <a:ext cx="4145001" cy="398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25" y="493313"/>
            <a:ext cx="5652101" cy="41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025" y="302475"/>
            <a:ext cx="7384326" cy="4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Nunito</vt:lpstr>
      <vt:lpstr>Calibri</vt:lpstr>
      <vt:lpstr>Shift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Celestine Purification</cp:lastModifiedBy>
  <cp:revision>1</cp:revision>
  <dcterms:modified xsi:type="dcterms:W3CDTF">2019-08-24T04:32:51Z</dcterms:modified>
</cp:coreProperties>
</file>